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42" r:id="rId4"/>
    <p:sldId id="1143" r:id="rId5"/>
    <p:sldId id="1144" r:id="rId6"/>
    <p:sldId id="1145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06605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本文介绍了一家餐馆的一些食物的价格及餐馆的位置。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141" y="780321"/>
            <a:ext cx="10584128" cy="1352535"/>
          </a:xfrm>
          <a:prstGeom prst="rect">
            <a:avLst/>
          </a:prstGeom>
        </p:spPr>
      </p:pic>
      <p:pic>
        <p:nvPicPr>
          <p:cNvPr id="4" name="语篇导航-DA.eps" descr="id:214748739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329745"/>
            <a:ext cx="1638300" cy="40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96752"/>
            <a:ext cx="8560367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2624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 does a Steak Set cost on Fridays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$6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$7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$8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$15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55874" y="193408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34566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“Steak Set $15”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牛排套餐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美元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“All the sets are at half price every Friday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每周五所有的套装都半价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星期五牛排套餐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learn from the text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dumpling is very popular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call 1536999 to book a table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try roast duck in the restaurant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five kinds of salad in the restaurant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85696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“Beef dumpling”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牛肉饺子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）的后面有三个赞可推知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牛肉饺子很受欢迎。故选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Where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we probably see this sign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airport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Thailand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restaurant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a bus station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4620" y="853964"/>
            <a:ext cx="3972760" cy="44401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67500" y="85396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50100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推理判断题。本文介绍了一些食物的价格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及其餐馆的位置可推知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可以在一家餐馆附近看到该广告。故选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262</Words>
  <Application>Microsoft Office PowerPoint</Application>
  <PresentationFormat>自定义</PresentationFormat>
  <Paragraphs>22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441</cp:revision>
  <dcterms:created xsi:type="dcterms:W3CDTF">2020-11-06T05:24:00Z</dcterms:created>
  <dcterms:modified xsi:type="dcterms:W3CDTF">2025-09-17T13:16:08Z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